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70" r:id="rId4"/>
    <p:sldId id="260" r:id="rId5"/>
    <p:sldId id="262" r:id="rId6"/>
    <p:sldId id="263" r:id="rId7"/>
    <p:sldId id="264" r:id="rId8"/>
    <p:sldId id="265" r:id="rId9"/>
    <p:sldId id="257" r:id="rId10"/>
    <p:sldId id="269" r:id="rId11"/>
    <p:sldId id="266" r:id="rId12"/>
    <p:sldId id="268" r:id="rId13"/>
    <p:sldId id="258" r:id="rId14"/>
    <p:sldId id="259"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napToObjects="1">
      <p:cViewPr varScale="1">
        <p:scale>
          <a:sx n="90" d="100"/>
          <a:sy n="90" d="100"/>
        </p:scale>
        <p:origin x="232"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2DAE-B9DA-634B-813F-449BA756C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7C5675-47E9-F645-82A1-8197278F31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CC8FF4-FBFF-F848-8D6B-5FA04844E74E}"/>
              </a:ext>
            </a:extLst>
          </p:cNvPr>
          <p:cNvSpPr>
            <a:spLocks noGrp="1"/>
          </p:cNvSpPr>
          <p:nvPr>
            <p:ph type="dt" sz="half" idx="10"/>
          </p:nvPr>
        </p:nvSpPr>
        <p:spPr/>
        <p:txBody>
          <a:bodyPr/>
          <a:lstStyle/>
          <a:p>
            <a:fld id="{11F7A828-3058-7B4B-BA14-D520A99720F2}" type="datetimeFigureOut">
              <a:rPr lang="en-US" smtClean="0"/>
              <a:t>9/20/21</a:t>
            </a:fld>
            <a:endParaRPr lang="en-US"/>
          </a:p>
        </p:txBody>
      </p:sp>
      <p:sp>
        <p:nvSpPr>
          <p:cNvPr id="5" name="Footer Placeholder 4">
            <a:extLst>
              <a:ext uri="{FF2B5EF4-FFF2-40B4-BE49-F238E27FC236}">
                <a16:creationId xmlns:a16="http://schemas.microsoft.com/office/drawing/2014/main" id="{1C906A80-83F9-CC44-B411-416D193B4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6AF7F-2B92-C042-B62C-5BB7E0C04650}"/>
              </a:ext>
            </a:extLst>
          </p:cNvPr>
          <p:cNvSpPr>
            <a:spLocks noGrp="1"/>
          </p:cNvSpPr>
          <p:nvPr>
            <p:ph type="sldNum" sz="quarter" idx="12"/>
          </p:nvPr>
        </p:nvSpPr>
        <p:spPr/>
        <p:txBody>
          <a:bodyPr/>
          <a:lstStyle/>
          <a:p>
            <a:fld id="{A95AD8AE-AD5B-9C4C-9FD7-7B24AA8F1104}" type="slidenum">
              <a:rPr lang="en-US" smtClean="0"/>
              <a:t>‹#›</a:t>
            </a:fld>
            <a:endParaRPr lang="en-US"/>
          </a:p>
        </p:txBody>
      </p:sp>
    </p:spTree>
    <p:extLst>
      <p:ext uri="{BB962C8B-B14F-4D97-AF65-F5344CB8AC3E}">
        <p14:creationId xmlns:p14="http://schemas.microsoft.com/office/powerpoint/2010/main" val="237892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4F56F-7F05-3445-B296-57D17BA508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6F18E3-A99F-D844-946F-EA18E3B035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62B99-B8BE-C140-96B4-AD6DCBFB74F9}"/>
              </a:ext>
            </a:extLst>
          </p:cNvPr>
          <p:cNvSpPr>
            <a:spLocks noGrp="1"/>
          </p:cNvSpPr>
          <p:nvPr>
            <p:ph type="dt" sz="half" idx="10"/>
          </p:nvPr>
        </p:nvSpPr>
        <p:spPr/>
        <p:txBody>
          <a:bodyPr/>
          <a:lstStyle/>
          <a:p>
            <a:fld id="{11F7A828-3058-7B4B-BA14-D520A99720F2}" type="datetimeFigureOut">
              <a:rPr lang="en-US" smtClean="0"/>
              <a:t>9/20/21</a:t>
            </a:fld>
            <a:endParaRPr lang="en-US"/>
          </a:p>
        </p:txBody>
      </p:sp>
      <p:sp>
        <p:nvSpPr>
          <p:cNvPr id="5" name="Footer Placeholder 4">
            <a:extLst>
              <a:ext uri="{FF2B5EF4-FFF2-40B4-BE49-F238E27FC236}">
                <a16:creationId xmlns:a16="http://schemas.microsoft.com/office/drawing/2014/main" id="{929A3C80-F28A-9B46-A392-E69D1711F3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81BDD-F20B-6C42-8B11-B814B79F5829}"/>
              </a:ext>
            </a:extLst>
          </p:cNvPr>
          <p:cNvSpPr>
            <a:spLocks noGrp="1"/>
          </p:cNvSpPr>
          <p:nvPr>
            <p:ph type="sldNum" sz="quarter" idx="12"/>
          </p:nvPr>
        </p:nvSpPr>
        <p:spPr/>
        <p:txBody>
          <a:bodyPr/>
          <a:lstStyle/>
          <a:p>
            <a:fld id="{A95AD8AE-AD5B-9C4C-9FD7-7B24AA8F1104}" type="slidenum">
              <a:rPr lang="en-US" smtClean="0"/>
              <a:t>‹#›</a:t>
            </a:fld>
            <a:endParaRPr lang="en-US"/>
          </a:p>
        </p:txBody>
      </p:sp>
    </p:spTree>
    <p:extLst>
      <p:ext uri="{BB962C8B-B14F-4D97-AF65-F5344CB8AC3E}">
        <p14:creationId xmlns:p14="http://schemas.microsoft.com/office/powerpoint/2010/main" val="328888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8A3F53-9324-0245-83A9-17CBB8AF4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72EE00-EF99-364C-98CF-A372681F10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988FC-F4B7-5244-B11C-682EF9E24D9D}"/>
              </a:ext>
            </a:extLst>
          </p:cNvPr>
          <p:cNvSpPr>
            <a:spLocks noGrp="1"/>
          </p:cNvSpPr>
          <p:nvPr>
            <p:ph type="dt" sz="half" idx="10"/>
          </p:nvPr>
        </p:nvSpPr>
        <p:spPr/>
        <p:txBody>
          <a:bodyPr/>
          <a:lstStyle/>
          <a:p>
            <a:fld id="{11F7A828-3058-7B4B-BA14-D520A99720F2}" type="datetimeFigureOut">
              <a:rPr lang="en-US" smtClean="0"/>
              <a:t>9/20/21</a:t>
            </a:fld>
            <a:endParaRPr lang="en-US"/>
          </a:p>
        </p:txBody>
      </p:sp>
      <p:sp>
        <p:nvSpPr>
          <p:cNvPr id="5" name="Footer Placeholder 4">
            <a:extLst>
              <a:ext uri="{FF2B5EF4-FFF2-40B4-BE49-F238E27FC236}">
                <a16:creationId xmlns:a16="http://schemas.microsoft.com/office/drawing/2014/main" id="{3B156989-051A-1F40-B95E-614D35473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92268-9A10-F54F-B03C-8A4381817B89}"/>
              </a:ext>
            </a:extLst>
          </p:cNvPr>
          <p:cNvSpPr>
            <a:spLocks noGrp="1"/>
          </p:cNvSpPr>
          <p:nvPr>
            <p:ph type="sldNum" sz="quarter" idx="12"/>
          </p:nvPr>
        </p:nvSpPr>
        <p:spPr/>
        <p:txBody>
          <a:bodyPr/>
          <a:lstStyle/>
          <a:p>
            <a:fld id="{A95AD8AE-AD5B-9C4C-9FD7-7B24AA8F1104}" type="slidenum">
              <a:rPr lang="en-US" smtClean="0"/>
              <a:t>‹#›</a:t>
            </a:fld>
            <a:endParaRPr lang="en-US"/>
          </a:p>
        </p:txBody>
      </p:sp>
    </p:spTree>
    <p:extLst>
      <p:ext uri="{BB962C8B-B14F-4D97-AF65-F5344CB8AC3E}">
        <p14:creationId xmlns:p14="http://schemas.microsoft.com/office/powerpoint/2010/main" val="167249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33E6-DAE9-7F4C-8338-F44B60C7BC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A80ECB-D71B-9E47-9C44-F4BB404BD2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F3953A-B821-2E4A-8AE4-8E2EFD50C46E}"/>
              </a:ext>
            </a:extLst>
          </p:cNvPr>
          <p:cNvSpPr>
            <a:spLocks noGrp="1"/>
          </p:cNvSpPr>
          <p:nvPr>
            <p:ph type="dt" sz="half" idx="10"/>
          </p:nvPr>
        </p:nvSpPr>
        <p:spPr/>
        <p:txBody>
          <a:bodyPr/>
          <a:lstStyle/>
          <a:p>
            <a:fld id="{11F7A828-3058-7B4B-BA14-D520A99720F2}" type="datetimeFigureOut">
              <a:rPr lang="en-US" smtClean="0"/>
              <a:t>9/20/21</a:t>
            </a:fld>
            <a:endParaRPr lang="en-US"/>
          </a:p>
        </p:txBody>
      </p:sp>
      <p:sp>
        <p:nvSpPr>
          <p:cNvPr id="5" name="Footer Placeholder 4">
            <a:extLst>
              <a:ext uri="{FF2B5EF4-FFF2-40B4-BE49-F238E27FC236}">
                <a16:creationId xmlns:a16="http://schemas.microsoft.com/office/drawing/2014/main" id="{D3CA871E-6D8F-384B-958B-3733F3B82F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D6B0F-01CE-4143-9D0D-B24C1EFC5768}"/>
              </a:ext>
            </a:extLst>
          </p:cNvPr>
          <p:cNvSpPr>
            <a:spLocks noGrp="1"/>
          </p:cNvSpPr>
          <p:nvPr>
            <p:ph type="sldNum" sz="quarter" idx="12"/>
          </p:nvPr>
        </p:nvSpPr>
        <p:spPr/>
        <p:txBody>
          <a:bodyPr/>
          <a:lstStyle/>
          <a:p>
            <a:fld id="{A95AD8AE-AD5B-9C4C-9FD7-7B24AA8F1104}" type="slidenum">
              <a:rPr lang="en-US" smtClean="0"/>
              <a:t>‹#›</a:t>
            </a:fld>
            <a:endParaRPr lang="en-US"/>
          </a:p>
        </p:txBody>
      </p:sp>
    </p:spTree>
    <p:extLst>
      <p:ext uri="{BB962C8B-B14F-4D97-AF65-F5344CB8AC3E}">
        <p14:creationId xmlns:p14="http://schemas.microsoft.com/office/powerpoint/2010/main" val="22917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958B4-BC74-7642-BCAB-0646CC0627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B1F43A-B18C-E74D-98C0-92BE97BB8E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48D366-842D-F143-B1C0-7EF7D9BDB441}"/>
              </a:ext>
            </a:extLst>
          </p:cNvPr>
          <p:cNvSpPr>
            <a:spLocks noGrp="1"/>
          </p:cNvSpPr>
          <p:nvPr>
            <p:ph type="dt" sz="half" idx="10"/>
          </p:nvPr>
        </p:nvSpPr>
        <p:spPr/>
        <p:txBody>
          <a:bodyPr/>
          <a:lstStyle/>
          <a:p>
            <a:fld id="{11F7A828-3058-7B4B-BA14-D520A99720F2}" type="datetimeFigureOut">
              <a:rPr lang="en-US" smtClean="0"/>
              <a:t>9/20/21</a:t>
            </a:fld>
            <a:endParaRPr lang="en-US"/>
          </a:p>
        </p:txBody>
      </p:sp>
      <p:sp>
        <p:nvSpPr>
          <p:cNvPr id="5" name="Footer Placeholder 4">
            <a:extLst>
              <a:ext uri="{FF2B5EF4-FFF2-40B4-BE49-F238E27FC236}">
                <a16:creationId xmlns:a16="http://schemas.microsoft.com/office/drawing/2014/main" id="{7F444653-1F1C-C24D-AD94-C55DF1006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93CBA-A84A-FC42-B77B-FB5D6F9238D0}"/>
              </a:ext>
            </a:extLst>
          </p:cNvPr>
          <p:cNvSpPr>
            <a:spLocks noGrp="1"/>
          </p:cNvSpPr>
          <p:nvPr>
            <p:ph type="sldNum" sz="quarter" idx="12"/>
          </p:nvPr>
        </p:nvSpPr>
        <p:spPr/>
        <p:txBody>
          <a:bodyPr/>
          <a:lstStyle/>
          <a:p>
            <a:fld id="{A95AD8AE-AD5B-9C4C-9FD7-7B24AA8F1104}" type="slidenum">
              <a:rPr lang="en-US" smtClean="0"/>
              <a:t>‹#›</a:t>
            </a:fld>
            <a:endParaRPr lang="en-US"/>
          </a:p>
        </p:txBody>
      </p:sp>
    </p:spTree>
    <p:extLst>
      <p:ext uri="{BB962C8B-B14F-4D97-AF65-F5344CB8AC3E}">
        <p14:creationId xmlns:p14="http://schemas.microsoft.com/office/powerpoint/2010/main" val="220049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EDC0-237B-F542-9A95-A275CDE29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87729B-5FD1-FC4F-A984-B5C20DAA47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9C2922-7801-F245-95F1-024132C8A3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3A4C48-929C-7946-8104-BEA664B83BB1}"/>
              </a:ext>
            </a:extLst>
          </p:cNvPr>
          <p:cNvSpPr>
            <a:spLocks noGrp="1"/>
          </p:cNvSpPr>
          <p:nvPr>
            <p:ph type="dt" sz="half" idx="10"/>
          </p:nvPr>
        </p:nvSpPr>
        <p:spPr/>
        <p:txBody>
          <a:bodyPr/>
          <a:lstStyle/>
          <a:p>
            <a:fld id="{11F7A828-3058-7B4B-BA14-D520A99720F2}" type="datetimeFigureOut">
              <a:rPr lang="en-US" smtClean="0"/>
              <a:t>9/20/21</a:t>
            </a:fld>
            <a:endParaRPr lang="en-US"/>
          </a:p>
        </p:txBody>
      </p:sp>
      <p:sp>
        <p:nvSpPr>
          <p:cNvPr id="6" name="Footer Placeholder 5">
            <a:extLst>
              <a:ext uri="{FF2B5EF4-FFF2-40B4-BE49-F238E27FC236}">
                <a16:creationId xmlns:a16="http://schemas.microsoft.com/office/drawing/2014/main" id="{AA449BF0-7A77-E345-9932-00E10BE0DE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27D60C-56A2-364F-9702-33ABE4DB28A8}"/>
              </a:ext>
            </a:extLst>
          </p:cNvPr>
          <p:cNvSpPr>
            <a:spLocks noGrp="1"/>
          </p:cNvSpPr>
          <p:nvPr>
            <p:ph type="sldNum" sz="quarter" idx="12"/>
          </p:nvPr>
        </p:nvSpPr>
        <p:spPr/>
        <p:txBody>
          <a:bodyPr/>
          <a:lstStyle/>
          <a:p>
            <a:fld id="{A95AD8AE-AD5B-9C4C-9FD7-7B24AA8F1104}" type="slidenum">
              <a:rPr lang="en-US" smtClean="0"/>
              <a:t>‹#›</a:t>
            </a:fld>
            <a:endParaRPr lang="en-US"/>
          </a:p>
        </p:txBody>
      </p:sp>
    </p:spTree>
    <p:extLst>
      <p:ext uri="{BB962C8B-B14F-4D97-AF65-F5344CB8AC3E}">
        <p14:creationId xmlns:p14="http://schemas.microsoft.com/office/powerpoint/2010/main" val="1232564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653B-AA3C-D54F-AFC4-44F26DFF2E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F44E3-835C-9443-98E2-EEC6934E61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737902-73DE-C245-95C6-DF762A1930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F3C833-E4FF-E348-BF1D-42EA1C0269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91084C-ED60-5248-B017-09D1FADD0E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A6C477-9E9C-6245-A174-5B1BFBEC71AD}"/>
              </a:ext>
            </a:extLst>
          </p:cNvPr>
          <p:cNvSpPr>
            <a:spLocks noGrp="1"/>
          </p:cNvSpPr>
          <p:nvPr>
            <p:ph type="dt" sz="half" idx="10"/>
          </p:nvPr>
        </p:nvSpPr>
        <p:spPr/>
        <p:txBody>
          <a:bodyPr/>
          <a:lstStyle/>
          <a:p>
            <a:fld id="{11F7A828-3058-7B4B-BA14-D520A99720F2}" type="datetimeFigureOut">
              <a:rPr lang="en-US" smtClean="0"/>
              <a:t>9/20/21</a:t>
            </a:fld>
            <a:endParaRPr lang="en-US"/>
          </a:p>
        </p:txBody>
      </p:sp>
      <p:sp>
        <p:nvSpPr>
          <p:cNvPr id="8" name="Footer Placeholder 7">
            <a:extLst>
              <a:ext uri="{FF2B5EF4-FFF2-40B4-BE49-F238E27FC236}">
                <a16:creationId xmlns:a16="http://schemas.microsoft.com/office/drawing/2014/main" id="{7495E930-2ECC-C44E-8F12-45F6A71588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426845-A994-8647-8900-0A82F15B9022}"/>
              </a:ext>
            </a:extLst>
          </p:cNvPr>
          <p:cNvSpPr>
            <a:spLocks noGrp="1"/>
          </p:cNvSpPr>
          <p:nvPr>
            <p:ph type="sldNum" sz="quarter" idx="12"/>
          </p:nvPr>
        </p:nvSpPr>
        <p:spPr/>
        <p:txBody>
          <a:bodyPr/>
          <a:lstStyle/>
          <a:p>
            <a:fld id="{A95AD8AE-AD5B-9C4C-9FD7-7B24AA8F1104}" type="slidenum">
              <a:rPr lang="en-US" smtClean="0"/>
              <a:t>‹#›</a:t>
            </a:fld>
            <a:endParaRPr lang="en-US"/>
          </a:p>
        </p:txBody>
      </p:sp>
    </p:spTree>
    <p:extLst>
      <p:ext uri="{BB962C8B-B14F-4D97-AF65-F5344CB8AC3E}">
        <p14:creationId xmlns:p14="http://schemas.microsoft.com/office/powerpoint/2010/main" val="2005723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D459-0459-1749-B82D-1C457F337B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22A3AD-2994-6347-BA9C-62D683C2B4FB}"/>
              </a:ext>
            </a:extLst>
          </p:cNvPr>
          <p:cNvSpPr>
            <a:spLocks noGrp="1"/>
          </p:cNvSpPr>
          <p:nvPr>
            <p:ph type="dt" sz="half" idx="10"/>
          </p:nvPr>
        </p:nvSpPr>
        <p:spPr/>
        <p:txBody>
          <a:bodyPr/>
          <a:lstStyle/>
          <a:p>
            <a:fld id="{11F7A828-3058-7B4B-BA14-D520A99720F2}" type="datetimeFigureOut">
              <a:rPr lang="en-US" smtClean="0"/>
              <a:t>9/20/21</a:t>
            </a:fld>
            <a:endParaRPr lang="en-US"/>
          </a:p>
        </p:txBody>
      </p:sp>
      <p:sp>
        <p:nvSpPr>
          <p:cNvPr id="4" name="Footer Placeholder 3">
            <a:extLst>
              <a:ext uri="{FF2B5EF4-FFF2-40B4-BE49-F238E27FC236}">
                <a16:creationId xmlns:a16="http://schemas.microsoft.com/office/drawing/2014/main" id="{447C4971-EA2A-A940-8780-B52DE5ED0D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631931-14CC-AC4A-84F9-FBE8CE49EF10}"/>
              </a:ext>
            </a:extLst>
          </p:cNvPr>
          <p:cNvSpPr>
            <a:spLocks noGrp="1"/>
          </p:cNvSpPr>
          <p:nvPr>
            <p:ph type="sldNum" sz="quarter" idx="12"/>
          </p:nvPr>
        </p:nvSpPr>
        <p:spPr/>
        <p:txBody>
          <a:bodyPr/>
          <a:lstStyle/>
          <a:p>
            <a:fld id="{A95AD8AE-AD5B-9C4C-9FD7-7B24AA8F1104}" type="slidenum">
              <a:rPr lang="en-US" smtClean="0"/>
              <a:t>‹#›</a:t>
            </a:fld>
            <a:endParaRPr lang="en-US"/>
          </a:p>
        </p:txBody>
      </p:sp>
    </p:spTree>
    <p:extLst>
      <p:ext uri="{BB962C8B-B14F-4D97-AF65-F5344CB8AC3E}">
        <p14:creationId xmlns:p14="http://schemas.microsoft.com/office/powerpoint/2010/main" val="3156596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6309FE-EAD6-5141-83FF-BC513FD97EF4}"/>
              </a:ext>
            </a:extLst>
          </p:cNvPr>
          <p:cNvSpPr>
            <a:spLocks noGrp="1"/>
          </p:cNvSpPr>
          <p:nvPr>
            <p:ph type="dt" sz="half" idx="10"/>
          </p:nvPr>
        </p:nvSpPr>
        <p:spPr/>
        <p:txBody>
          <a:bodyPr/>
          <a:lstStyle/>
          <a:p>
            <a:fld id="{11F7A828-3058-7B4B-BA14-D520A99720F2}" type="datetimeFigureOut">
              <a:rPr lang="en-US" smtClean="0"/>
              <a:t>9/20/21</a:t>
            </a:fld>
            <a:endParaRPr lang="en-US"/>
          </a:p>
        </p:txBody>
      </p:sp>
      <p:sp>
        <p:nvSpPr>
          <p:cNvPr id="3" name="Footer Placeholder 2">
            <a:extLst>
              <a:ext uri="{FF2B5EF4-FFF2-40B4-BE49-F238E27FC236}">
                <a16:creationId xmlns:a16="http://schemas.microsoft.com/office/drawing/2014/main" id="{E8C9E58A-28C0-7044-9C23-47488FC147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56648A-3569-7749-9C00-048A1C2523BF}"/>
              </a:ext>
            </a:extLst>
          </p:cNvPr>
          <p:cNvSpPr>
            <a:spLocks noGrp="1"/>
          </p:cNvSpPr>
          <p:nvPr>
            <p:ph type="sldNum" sz="quarter" idx="12"/>
          </p:nvPr>
        </p:nvSpPr>
        <p:spPr/>
        <p:txBody>
          <a:bodyPr/>
          <a:lstStyle/>
          <a:p>
            <a:fld id="{A95AD8AE-AD5B-9C4C-9FD7-7B24AA8F1104}" type="slidenum">
              <a:rPr lang="en-US" smtClean="0"/>
              <a:t>‹#›</a:t>
            </a:fld>
            <a:endParaRPr lang="en-US"/>
          </a:p>
        </p:txBody>
      </p:sp>
    </p:spTree>
    <p:extLst>
      <p:ext uri="{BB962C8B-B14F-4D97-AF65-F5344CB8AC3E}">
        <p14:creationId xmlns:p14="http://schemas.microsoft.com/office/powerpoint/2010/main" val="384779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10716-46CC-0E4F-B483-22C90F89B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B070B1-0BD7-1B43-B4FD-3A962F5E66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05617B-C3FF-B24A-871F-D26E546A7C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C130B-68A2-CC4E-A3CF-DF6440618EEE}"/>
              </a:ext>
            </a:extLst>
          </p:cNvPr>
          <p:cNvSpPr>
            <a:spLocks noGrp="1"/>
          </p:cNvSpPr>
          <p:nvPr>
            <p:ph type="dt" sz="half" idx="10"/>
          </p:nvPr>
        </p:nvSpPr>
        <p:spPr/>
        <p:txBody>
          <a:bodyPr/>
          <a:lstStyle/>
          <a:p>
            <a:fld id="{11F7A828-3058-7B4B-BA14-D520A99720F2}" type="datetimeFigureOut">
              <a:rPr lang="en-US" smtClean="0"/>
              <a:t>9/20/21</a:t>
            </a:fld>
            <a:endParaRPr lang="en-US"/>
          </a:p>
        </p:txBody>
      </p:sp>
      <p:sp>
        <p:nvSpPr>
          <p:cNvPr id="6" name="Footer Placeholder 5">
            <a:extLst>
              <a:ext uri="{FF2B5EF4-FFF2-40B4-BE49-F238E27FC236}">
                <a16:creationId xmlns:a16="http://schemas.microsoft.com/office/drawing/2014/main" id="{00B4F228-E725-D94F-B18B-A2998F7D5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015C17-16E4-614F-9E3C-3596684F925D}"/>
              </a:ext>
            </a:extLst>
          </p:cNvPr>
          <p:cNvSpPr>
            <a:spLocks noGrp="1"/>
          </p:cNvSpPr>
          <p:nvPr>
            <p:ph type="sldNum" sz="quarter" idx="12"/>
          </p:nvPr>
        </p:nvSpPr>
        <p:spPr/>
        <p:txBody>
          <a:bodyPr/>
          <a:lstStyle/>
          <a:p>
            <a:fld id="{A95AD8AE-AD5B-9C4C-9FD7-7B24AA8F1104}" type="slidenum">
              <a:rPr lang="en-US" smtClean="0"/>
              <a:t>‹#›</a:t>
            </a:fld>
            <a:endParaRPr lang="en-US"/>
          </a:p>
        </p:txBody>
      </p:sp>
    </p:spTree>
    <p:extLst>
      <p:ext uri="{BB962C8B-B14F-4D97-AF65-F5344CB8AC3E}">
        <p14:creationId xmlns:p14="http://schemas.microsoft.com/office/powerpoint/2010/main" val="200208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2435A-2599-544E-9B07-AB4891FE9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262106-0199-EE4A-8065-C600101A26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0C9CBB-C7C4-7249-BB7F-4F8D0B400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03436-1CE1-1445-A586-F0281AB26889}"/>
              </a:ext>
            </a:extLst>
          </p:cNvPr>
          <p:cNvSpPr>
            <a:spLocks noGrp="1"/>
          </p:cNvSpPr>
          <p:nvPr>
            <p:ph type="dt" sz="half" idx="10"/>
          </p:nvPr>
        </p:nvSpPr>
        <p:spPr/>
        <p:txBody>
          <a:bodyPr/>
          <a:lstStyle/>
          <a:p>
            <a:fld id="{11F7A828-3058-7B4B-BA14-D520A99720F2}" type="datetimeFigureOut">
              <a:rPr lang="en-US" smtClean="0"/>
              <a:t>9/20/21</a:t>
            </a:fld>
            <a:endParaRPr lang="en-US"/>
          </a:p>
        </p:txBody>
      </p:sp>
      <p:sp>
        <p:nvSpPr>
          <p:cNvPr id="6" name="Footer Placeholder 5">
            <a:extLst>
              <a:ext uri="{FF2B5EF4-FFF2-40B4-BE49-F238E27FC236}">
                <a16:creationId xmlns:a16="http://schemas.microsoft.com/office/drawing/2014/main" id="{B4E53A63-27E9-3F44-ACB5-995AC77328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8E9306-1B90-0049-9010-CF16D08C8C21}"/>
              </a:ext>
            </a:extLst>
          </p:cNvPr>
          <p:cNvSpPr>
            <a:spLocks noGrp="1"/>
          </p:cNvSpPr>
          <p:nvPr>
            <p:ph type="sldNum" sz="quarter" idx="12"/>
          </p:nvPr>
        </p:nvSpPr>
        <p:spPr/>
        <p:txBody>
          <a:bodyPr/>
          <a:lstStyle/>
          <a:p>
            <a:fld id="{A95AD8AE-AD5B-9C4C-9FD7-7B24AA8F1104}" type="slidenum">
              <a:rPr lang="en-US" smtClean="0"/>
              <a:t>‹#›</a:t>
            </a:fld>
            <a:endParaRPr lang="en-US"/>
          </a:p>
        </p:txBody>
      </p:sp>
    </p:spTree>
    <p:extLst>
      <p:ext uri="{BB962C8B-B14F-4D97-AF65-F5344CB8AC3E}">
        <p14:creationId xmlns:p14="http://schemas.microsoft.com/office/powerpoint/2010/main" val="3288781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D2C840-18A7-7E4A-9F68-3C3CC48B7F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44AD22-88EE-E743-B5D0-79FB6C7DD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2D09D-B7D2-0D4C-B5AD-49B31CA0CA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F7A828-3058-7B4B-BA14-D520A99720F2}" type="datetimeFigureOut">
              <a:rPr lang="en-US" smtClean="0"/>
              <a:t>9/20/21</a:t>
            </a:fld>
            <a:endParaRPr lang="en-US"/>
          </a:p>
        </p:txBody>
      </p:sp>
      <p:sp>
        <p:nvSpPr>
          <p:cNvPr id="5" name="Footer Placeholder 4">
            <a:extLst>
              <a:ext uri="{FF2B5EF4-FFF2-40B4-BE49-F238E27FC236}">
                <a16:creationId xmlns:a16="http://schemas.microsoft.com/office/drawing/2014/main" id="{7773AD84-6632-E247-80F5-A3263F00A6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EF5B88-5DC5-D74F-8C1B-852D82F909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AD8AE-AD5B-9C4C-9FD7-7B24AA8F1104}" type="slidenum">
              <a:rPr lang="en-US" smtClean="0"/>
              <a:t>‹#›</a:t>
            </a:fld>
            <a:endParaRPr lang="en-US"/>
          </a:p>
        </p:txBody>
      </p:sp>
    </p:spTree>
    <p:extLst>
      <p:ext uri="{BB962C8B-B14F-4D97-AF65-F5344CB8AC3E}">
        <p14:creationId xmlns:p14="http://schemas.microsoft.com/office/powerpoint/2010/main" val="13855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E9CC-0EDF-F64E-A924-4E00822F20B1}"/>
              </a:ext>
            </a:extLst>
          </p:cNvPr>
          <p:cNvSpPr>
            <a:spLocks noGrp="1"/>
          </p:cNvSpPr>
          <p:nvPr>
            <p:ph type="ctrTitle"/>
          </p:nvPr>
        </p:nvSpPr>
        <p:spPr/>
        <p:txBody>
          <a:bodyPr/>
          <a:lstStyle/>
          <a:p>
            <a:r>
              <a:rPr lang="en-US" b="1" dirty="0">
                <a:latin typeface="Garamond" panose="02020404030301010803" pitchFamily="18" charset="0"/>
              </a:rPr>
              <a:t>The Problem of Evil</a:t>
            </a:r>
          </a:p>
        </p:txBody>
      </p:sp>
    </p:spTree>
    <p:extLst>
      <p:ext uri="{BB962C8B-B14F-4D97-AF65-F5344CB8AC3E}">
        <p14:creationId xmlns:p14="http://schemas.microsoft.com/office/powerpoint/2010/main" val="79761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0AA50F-F5A5-7B40-9671-273426FB50F6}"/>
              </a:ext>
            </a:extLst>
          </p:cNvPr>
          <p:cNvSpPr>
            <a:spLocks noGrp="1"/>
          </p:cNvSpPr>
          <p:nvPr>
            <p:ph idx="1"/>
          </p:nvPr>
        </p:nvSpPr>
        <p:spPr>
          <a:xfrm>
            <a:off x="838200" y="1357539"/>
            <a:ext cx="10515600" cy="4351338"/>
          </a:xfrm>
        </p:spPr>
        <p:txBody>
          <a:bodyPr>
            <a:normAutofit/>
          </a:bodyPr>
          <a:lstStyle/>
          <a:p>
            <a:pPr marL="0" indent="0">
              <a:buNone/>
            </a:pPr>
            <a:r>
              <a:rPr lang="en-US" b="1" dirty="0">
                <a:solidFill>
                  <a:schemeClr val="accent1"/>
                </a:solidFill>
                <a:latin typeface="Garamond" panose="02020404030301010803" pitchFamily="18" charset="0"/>
              </a:rPr>
              <a:t>Logical form of the argument</a:t>
            </a:r>
            <a:r>
              <a:rPr lang="en-US" dirty="0">
                <a:latin typeface="Garamond" panose="02020404030301010803" pitchFamily="18" charset="0"/>
              </a:rPr>
              <a:t>: Suffering is logically incompatible with the existence of God.</a:t>
            </a:r>
          </a:p>
          <a:p>
            <a:pPr marL="0" indent="0">
              <a:buNone/>
            </a:pPr>
            <a:endParaRPr lang="en-US" sz="2400" dirty="0">
              <a:latin typeface="Garamond" panose="02020404030301010803" pitchFamily="18" charset="0"/>
            </a:endParaRPr>
          </a:p>
          <a:p>
            <a:pPr marL="0" indent="0">
              <a:buNone/>
            </a:pPr>
            <a:r>
              <a:rPr lang="en-US" sz="2400" dirty="0">
                <a:latin typeface="Garamond" panose="02020404030301010803" pitchFamily="18" charset="0"/>
              </a:rPr>
              <a:t>NB: Antony rejects this form of the argument; suffering is not incompatible with the existence of God, only </a:t>
            </a:r>
            <a:r>
              <a:rPr lang="en-US" sz="2400" i="1" dirty="0">
                <a:latin typeface="Garamond" panose="02020404030301010803" pitchFamily="18" charset="0"/>
              </a:rPr>
              <a:t>unnecessary suffering </a:t>
            </a:r>
            <a:r>
              <a:rPr lang="en-US" sz="2400" dirty="0">
                <a:latin typeface="Garamond" panose="02020404030301010803" pitchFamily="18" charset="0"/>
              </a:rPr>
              <a:t>is. The question is whether there is unnecessary suffering. </a:t>
            </a:r>
            <a:r>
              <a:rPr lang="en-US" sz="2400" i="1" dirty="0">
                <a:latin typeface="Garamond" panose="02020404030301010803" pitchFamily="18" charset="0"/>
              </a:rPr>
              <a:t>Does God have good reason to allow suffering?</a:t>
            </a:r>
            <a:r>
              <a:rPr lang="en-US" sz="2400" dirty="0">
                <a:latin typeface="Garamond" panose="02020404030301010803" pitchFamily="18" charset="0"/>
              </a:rPr>
              <a:t> </a:t>
            </a:r>
          </a:p>
          <a:p>
            <a:pPr marL="0" indent="0">
              <a:buNone/>
            </a:pPr>
            <a:endParaRPr lang="en-US" dirty="0">
              <a:latin typeface="Garamond" panose="02020404030301010803" pitchFamily="18" charset="0"/>
            </a:endParaRPr>
          </a:p>
          <a:p>
            <a:pPr marL="0" indent="0">
              <a:buNone/>
            </a:pPr>
            <a:r>
              <a:rPr lang="en-US" b="1" dirty="0">
                <a:solidFill>
                  <a:schemeClr val="accent1"/>
                </a:solidFill>
                <a:latin typeface="Garamond" panose="02020404030301010803" pitchFamily="18" charset="0"/>
              </a:rPr>
              <a:t>Evidential form of the argument</a:t>
            </a:r>
            <a:r>
              <a:rPr lang="en-US" dirty="0">
                <a:latin typeface="Garamond" panose="02020404030301010803" pitchFamily="18" charset="0"/>
              </a:rPr>
              <a:t>: The existence of suffering is evidence against the existence of God. </a:t>
            </a:r>
          </a:p>
        </p:txBody>
      </p:sp>
    </p:spTree>
    <p:extLst>
      <p:ext uri="{BB962C8B-B14F-4D97-AF65-F5344CB8AC3E}">
        <p14:creationId xmlns:p14="http://schemas.microsoft.com/office/powerpoint/2010/main" val="958733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DBD7-4291-094B-82F7-95A9BC725ED0}"/>
              </a:ext>
            </a:extLst>
          </p:cNvPr>
          <p:cNvSpPr>
            <a:spLocks noGrp="1"/>
          </p:cNvSpPr>
          <p:nvPr>
            <p:ph type="title"/>
          </p:nvPr>
        </p:nvSpPr>
        <p:spPr/>
        <p:txBody>
          <a:bodyPr/>
          <a:lstStyle/>
          <a:p>
            <a:pPr algn="ctr"/>
            <a:r>
              <a:rPr lang="en-US" b="1" dirty="0">
                <a:solidFill>
                  <a:schemeClr val="accent1"/>
                </a:solidFill>
              </a:rPr>
              <a:t>IS EVIL ALL-THINGS-CONSIDERED BEST?</a:t>
            </a:r>
          </a:p>
        </p:txBody>
      </p:sp>
      <p:sp>
        <p:nvSpPr>
          <p:cNvPr id="3" name="Content Placeholder 2">
            <a:extLst>
              <a:ext uri="{FF2B5EF4-FFF2-40B4-BE49-F238E27FC236}">
                <a16:creationId xmlns:a16="http://schemas.microsoft.com/office/drawing/2014/main" id="{3F733AEB-0DCF-A748-892C-A099AEEDBC52}"/>
              </a:ext>
            </a:extLst>
          </p:cNvPr>
          <p:cNvSpPr>
            <a:spLocks noGrp="1"/>
          </p:cNvSpPr>
          <p:nvPr>
            <p:ph idx="1"/>
          </p:nvPr>
        </p:nvSpPr>
        <p:spPr/>
        <p:txBody>
          <a:bodyPr/>
          <a:lstStyle/>
          <a:p>
            <a:pPr marL="0" indent="0">
              <a:buNone/>
            </a:pPr>
            <a:r>
              <a:rPr lang="en-US" dirty="0">
                <a:latin typeface="Garamond" panose="02020404030301010803" pitchFamily="18" charset="0"/>
              </a:rPr>
              <a:t>Response on behalf of the theist: God works in mysterious ways. Oftentimes, suffering produces good outcomes- outcomes that are better than those that would have obtained if there had been no suffering.</a:t>
            </a:r>
          </a:p>
          <a:p>
            <a:pPr marL="0" indent="0">
              <a:buNone/>
            </a:pPr>
            <a:r>
              <a:rPr lang="en-US" dirty="0">
                <a:latin typeface="Garamond" panose="02020404030301010803" pitchFamily="18" charset="0"/>
              </a:rPr>
              <a:t>There is no unnecessary suffering.</a:t>
            </a:r>
          </a:p>
          <a:p>
            <a:pPr marL="0" indent="0">
              <a:buNone/>
            </a:pPr>
            <a:endParaRPr lang="en-US" dirty="0">
              <a:latin typeface="Garamond" panose="02020404030301010803" pitchFamily="18" charset="0"/>
            </a:endParaRPr>
          </a:p>
          <a:p>
            <a:pPr marL="0" indent="0">
              <a:buNone/>
            </a:pPr>
            <a:r>
              <a:rPr lang="en-US" dirty="0" err="1">
                <a:latin typeface="Garamond" panose="02020404030301010803" pitchFamily="18" charset="0"/>
              </a:rPr>
              <a:t>Eg.</a:t>
            </a:r>
            <a:r>
              <a:rPr lang="en-US" dirty="0">
                <a:latin typeface="Garamond" panose="02020404030301010803" pitchFamily="18" charset="0"/>
              </a:rPr>
              <a:t> Parent allows child to experience </a:t>
            </a:r>
            <a:r>
              <a:rPr lang="en-US" i="1" dirty="0">
                <a:latin typeface="Garamond" panose="02020404030301010803" pitchFamily="18" charset="0"/>
              </a:rPr>
              <a:t>natural consequences </a:t>
            </a:r>
            <a:r>
              <a:rPr lang="en-US" dirty="0">
                <a:latin typeface="Garamond" panose="02020404030301010803" pitchFamily="18" charset="0"/>
              </a:rPr>
              <a:t>of their action. This causes Child suffering, but teaches them an important lesson.</a:t>
            </a:r>
          </a:p>
          <a:p>
            <a:pPr marL="0" indent="0">
              <a:buNone/>
            </a:pPr>
            <a:endParaRPr lang="en-US" dirty="0">
              <a:latin typeface="Garamond" panose="02020404030301010803" pitchFamily="18" charset="0"/>
            </a:endParaRPr>
          </a:p>
          <a:p>
            <a:pPr marL="0" indent="0">
              <a:buNone/>
            </a:pPr>
            <a:endParaRPr lang="en-US" dirty="0">
              <a:latin typeface="Garamond" panose="02020404030301010803" pitchFamily="18" charset="0"/>
            </a:endParaRPr>
          </a:p>
        </p:txBody>
      </p:sp>
    </p:spTree>
    <p:extLst>
      <p:ext uri="{BB962C8B-B14F-4D97-AF65-F5344CB8AC3E}">
        <p14:creationId xmlns:p14="http://schemas.microsoft.com/office/powerpoint/2010/main" val="3737384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1284F1-A1AA-3943-BFFC-8B5F366B1DBA}"/>
              </a:ext>
            </a:extLst>
          </p:cNvPr>
          <p:cNvSpPr>
            <a:spLocks noGrp="1"/>
          </p:cNvSpPr>
          <p:nvPr>
            <p:ph idx="1"/>
          </p:nvPr>
        </p:nvSpPr>
        <p:spPr/>
        <p:txBody>
          <a:bodyPr>
            <a:normAutofit/>
          </a:bodyPr>
          <a:lstStyle/>
          <a:p>
            <a:pPr marL="0" indent="0">
              <a:buNone/>
            </a:pPr>
            <a:r>
              <a:rPr lang="en-US" sz="3200" dirty="0">
                <a:latin typeface="Garamond" panose="02020404030301010803" pitchFamily="18" charset="0"/>
              </a:rPr>
              <a:t>Why can’t we learn these lessons without suffering? Isn’t God omniscient?</a:t>
            </a:r>
          </a:p>
        </p:txBody>
      </p:sp>
    </p:spTree>
    <p:extLst>
      <p:ext uri="{BB962C8B-B14F-4D97-AF65-F5344CB8AC3E}">
        <p14:creationId xmlns:p14="http://schemas.microsoft.com/office/powerpoint/2010/main" val="302550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E200-32E6-7249-8F04-D620A4D3AC31}"/>
              </a:ext>
            </a:extLst>
          </p:cNvPr>
          <p:cNvSpPr>
            <a:spLocks noGrp="1"/>
          </p:cNvSpPr>
          <p:nvPr>
            <p:ph type="title"/>
          </p:nvPr>
        </p:nvSpPr>
        <p:spPr/>
        <p:txBody>
          <a:bodyPr/>
          <a:lstStyle/>
          <a:p>
            <a:pPr algn="ctr"/>
            <a:r>
              <a:rPr lang="en-US" b="1" dirty="0">
                <a:solidFill>
                  <a:schemeClr val="accent1"/>
                </a:solidFill>
              </a:rPr>
              <a:t>THE FREE WILL DEFENSE</a:t>
            </a:r>
          </a:p>
        </p:txBody>
      </p:sp>
      <p:sp>
        <p:nvSpPr>
          <p:cNvPr id="3" name="Content Placeholder 2">
            <a:extLst>
              <a:ext uri="{FF2B5EF4-FFF2-40B4-BE49-F238E27FC236}">
                <a16:creationId xmlns:a16="http://schemas.microsoft.com/office/drawing/2014/main" id="{22757CC7-C3F7-BF44-933E-396A3C94431D}"/>
              </a:ext>
            </a:extLst>
          </p:cNvPr>
          <p:cNvSpPr>
            <a:spLocks noGrp="1"/>
          </p:cNvSpPr>
          <p:nvPr>
            <p:ph idx="1"/>
          </p:nvPr>
        </p:nvSpPr>
        <p:spPr/>
        <p:txBody>
          <a:bodyPr/>
          <a:lstStyle/>
          <a:p>
            <a:pPr marL="0" indent="0">
              <a:buNone/>
            </a:pPr>
            <a:r>
              <a:rPr lang="en-US" dirty="0">
                <a:latin typeface="Garamond" panose="02020404030301010803" pitchFamily="18" charset="0"/>
              </a:rPr>
              <a:t>God allows suffering because:</a:t>
            </a:r>
          </a:p>
          <a:p>
            <a:pPr marL="514350" indent="-514350">
              <a:buAutoNum type="arabicPeriod"/>
            </a:pPr>
            <a:r>
              <a:rPr lang="en-US" dirty="0">
                <a:latin typeface="Garamond" panose="02020404030301010803" pitchFamily="18" charset="0"/>
              </a:rPr>
              <a:t>It’s good for human beings to possess free will</a:t>
            </a:r>
          </a:p>
          <a:p>
            <a:pPr marL="514350" indent="-514350">
              <a:buAutoNum type="arabicPeriod"/>
            </a:pPr>
            <a:r>
              <a:rPr lang="en-US" dirty="0">
                <a:latin typeface="Garamond" panose="02020404030301010803" pitchFamily="18" charset="0"/>
              </a:rPr>
              <a:t>If we are to possess free will, God cannot prevent us from making bad choices and harming others.</a:t>
            </a:r>
          </a:p>
          <a:p>
            <a:pPr marL="514350" indent="-514350">
              <a:buAutoNum type="arabicPeriod"/>
            </a:pPr>
            <a:endParaRPr lang="en-US" dirty="0">
              <a:latin typeface="Garamond" panose="02020404030301010803" pitchFamily="18" charset="0"/>
            </a:endParaRPr>
          </a:p>
          <a:p>
            <a:pPr marL="0" indent="0">
              <a:buNone/>
            </a:pPr>
            <a:r>
              <a:rPr lang="en-US" dirty="0">
                <a:latin typeface="Garamond" panose="02020404030301010803" pitchFamily="18" charset="0"/>
              </a:rPr>
              <a:t>Note: if it works, this defense only works against </a:t>
            </a:r>
            <a:r>
              <a:rPr lang="en-US" i="1" dirty="0">
                <a:latin typeface="Garamond" panose="02020404030301010803" pitchFamily="18" charset="0"/>
              </a:rPr>
              <a:t>human-caused </a:t>
            </a:r>
            <a:r>
              <a:rPr lang="en-US" dirty="0">
                <a:latin typeface="Garamond" panose="02020404030301010803" pitchFamily="18" charset="0"/>
              </a:rPr>
              <a:t>suffering; it does not explain why God allows suffering due to </a:t>
            </a:r>
            <a:r>
              <a:rPr lang="en-US" i="1" dirty="0">
                <a:latin typeface="Garamond" panose="02020404030301010803" pitchFamily="18" charset="0"/>
              </a:rPr>
              <a:t>natural causes.</a:t>
            </a:r>
            <a:endParaRPr lang="en-US" dirty="0">
              <a:latin typeface="Garamond" panose="02020404030301010803" pitchFamily="18" charset="0"/>
            </a:endParaRPr>
          </a:p>
        </p:txBody>
      </p:sp>
    </p:spTree>
    <p:extLst>
      <p:ext uri="{BB962C8B-B14F-4D97-AF65-F5344CB8AC3E}">
        <p14:creationId xmlns:p14="http://schemas.microsoft.com/office/powerpoint/2010/main" val="1259092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C7A7B9-9D1B-A445-A4DC-8C04CBCC88D9}"/>
              </a:ext>
            </a:extLst>
          </p:cNvPr>
          <p:cNvSpPr>
            <a:spLocks noGrp="1"/>
          </p:cNvSpPr>
          <p:nvPr>
            <p:ph idx="1"/>
          </p:nvPr>
        </p:nvSpPr>
        <p:spPr/>
        <p:txBody>
          <a:bodyPr/>
          <a:lstStyle/>
          <a:p>
            <a:pPr marL="0" indent="0">
              <a:buNone/>
            </a:pPr>
            <a:r>
              <a:rPr lang="en-US" dirty="0">
                <a:latin typeface="Garamond" panose="02020404030301010803" pitchFamily="18" charset="0"/>
              </a:rPr>
              <a:t>“Why, then, did God give them free will? Because free will, though it makes evil possible, is also the only thing that makes possible any love or goodness or joy worth having. A world of automata—of creatures that worked like machines—would hardly be worth creating. The happiness which God designs for His higher creatures is the happiness of being freely, voluntarily united to Him and to each other…. And for that they must be free. Of course, God knew what would happen if they used their freedom the wrong way: apparently He thought it worth the risk.”</a:t>
            </a:r>
          </a:p>
          <a:p>
            <a:pPr marL="0" indent="0">
              <a:buNone/>
            </a:pPr>
            <a:r>
              <a:rPr lang="en-US" dirty="0">
                <a:latin typeface="Garamond" panose="02020404030301010803" pitchFamily="18" charset="0"/>
              </a:rPr>
              <a:t>-C.S. Lewis</a:t>
            </a:r>
          </a:p>
        </p:txBody>
      </p:sp>
    </p:spTree>
    <p:extLst>
      <p:ext uri="{BB962C8B-B14F-4D97-AF65-F5344CB8AC3E}">
        <p14:creationId xmlns:p14="http://schemas.microsoft.com/office/powerpoint/2010/main" val="3069571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E206-B50A-E743-AB10-C040C98F8201}"/>
              </a:ext>
            </a:extLst>
          </p:cNvPr>
          <p:cNvSpPr>
            <a:spLocks noGrp="1"/>
          </p:cNvSpPr>
          <p:nvPr>
            <p:ph type="title"/>
          </p:nvPr>
        </p:nvSpPr>
        <p:spPr/>
        <p:txBody>
          <a:bodyPr/>
          <a:lstStyle/>
          <a:p>
            <a:pPr algn="ctr"/>
            <a:r>
              <a:rPr lang="en-US" b="1" dirty="0">
                <a:solidFill>
                  <a:schemeClr val="accent1"/>
                </a:solidFill>
              </a:rPr>
              <a:t>LIMITED OMNIPOTENCE?</a:t>
            </a:r>
          </a:p>
        </p:txBody>
      </p:sp>
      <p:sp>
        <p:nvSpPr>
          <p:cNvPr id="3" name="Content Placeholder 2">
            <a:extLst>
              <a:ext uri="{FF2B5EF4-FFF2-40B4-BE49-F238E27FC236}">
                <a16:creationId xmlns:a16="http://schemas.microsoft.com/office/drawing/2014/main" id="{DBAA0311-634E-AB47-870E-DCEF645B1A06}"/>
              </a:ext>
            </a:extLst>
          </p:cNvPr>
          <p:cNvSpPr>
            <a:spLocks noGrp="1"/>
          </p:cNvSpPr>
          <p:nvPr>
            <p:ph idx="1"/>
          </p:nvPr>
        </p:nvSpPr>
        <p:spPr/>
        <p:txBody>
          <a:bodyPr/>
          <a:lstStyle/>
          <a:p>
            <a:pPr marL="0" indent="0">
              <a:buNone/>
            </a:pPr>
            <a:r>
              <a:rPr lang="en-US" dirty="0">
                <a:latin typeface="Garamond" panose="02020404030301010803" pitchFamily="18" charset="0"/>
              </a:rPr>
              <a:t>Can God create a round square?</a:t>
            </a:r>
          </a:p>
          <a:p>
            <a:pPr marL="0" indent="0">
              <a:buNone/>
            </a:pPr>
            <a:r>
              <a:rPr lang="en-US" dirty="0">
                <a:latin typeface="Garamond" panose="02020404030301010803" pitchFamily="18" charset="0"/>
              </a:rPr>
              <a:t>Can God make 2+2=5?</a:t>
            </a:r>
          </a:p>
          <a:p>
            <a:pPr marL="0" indent="0">
              <a:buNone/>
            </a:pPr>
            <a:r>
              <a:rPr lang="en-US" dirty="0">
                <a:latin typeface="Garamond" panose="02020404030301010803" pitchFamily="18" charset="0"/>
              </a:rPr>
              <a:t>Can he make a rock so big he can’t lift it?</a:t>
            </a:r>
          </a:p>
          <a:p>
            <a:pPr marL="0" indent="0">
              <a:buNone/>
            </a:pPr>
            <a:endParaRPr lang="en-US" dirty="0">
              <a:latin typeface="Garamond" panose="02020404030301010803" pitchFamily="18" charset="0"/>
            </a:endParaRPr>
          </a:p>
          <a:p>
            <a:pPr marL="0" indent="0">
              <a:buNone/>
            </a:pPr>
            <a:r>
              <a:rPr lang="en-US" dirty="0">
                <a:latin typeface="Garamond" panose="02020404030301010803" pitchFamily="18" charset="0"/>
              </a:rPr>
              <a:t>Suppose god can’t do the logically impossible.</a:t>
            </a:r>
          </a:p>
          <a:p>
            <a:pPr marL="0" indent="0">
              <a:buNone/>
            </a:pPr>
            <a:r>
              <a:rPr lang="en-US" dirty="0">
                <a:latin typeface="Garamond" panose="02020404030301010803" pitchFamily="18" charset="0"/>
              </a:rPr>
              <a:t>Then perhaps God is not able to </a:t>
            </a:r>
            <a:r>
              <a:rPr lang="en-US" i="1" dirty="0">
                <a:latin typeface="Garamond" panose="02020404030301010803" pitchFamily="18" charset="0"/>
              </a:rPr>
              <a:t>make significantly free creatures and to causally determine that they will always choose what is right and avoid what is wrong</a:t>
            </a:r>
            <a:r>
              <a:rPr lang="en-US" dirty="0">
                <a:latin typeface="Garamond" panose="02020404030301010803" pitchFamily="18" charset="0"/>
              </a:rPr>
              <a:t>.</a:t>
            </a:r>
          </a:p>
        </p:txBody>
      </p:sp>
    </p:spTree>
    <p:extLst>
      <p:ext uri="{BB962C8B-B14F-4D97-AF65-F5344CB8AC3E}">
        <p14:creationId xmlns:p14="http://schemas.microsoft.com/office/powerpoint/2010/main" val="149784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sky, outdoor, road, person&#10;&#10;Description automatically generated">
            <a:extLst>
              <a:ext uri="{FF2B5EF4-FFF2-40B4-BE49-F238E27FC236}">
                <a16:creationId xmlns:a16="http://schemas.microsoft.com/office/drawing/2014/main" id="{D18CF585-BDA4-BE45-AF36-C92176A248F6}"/>
              </a:ext>
            </a:extLst>
          </p:cNvPr>
          <p:cNvPicPr>
            <a:picLocks noGrp="1" noChangeAspect="1"/>
          </p:cNvPicPr>
          <p:nvPr>
            <p:ph idx="1"/>
          </p:nvPr>
        </p:nvPicPr>
        <p:blipFill rotWithShape="1">
          <a:blip r:embed="rId2"/>
          <a:srcRect b="8924"/>
          <a:stretch/>
        </p:blipFill>
        <p:spPr>
          <a:xfrm>
            <a:off x="20" y="1282"/>
            <a:ext cx="12191980" cy="6856718"/>
          </a:xfrm>
          <a:prstGeom prst="rect">
            <a:avLst/>
          </a:prstGeom>
        </p:spPr>
      </p:pic>
    </p:spTree>
    <p:extLst>
      <p:ext uri="{BB962C8B-B14F-4D97-AF65-F5344CB8AC3E}">
        <p14:creationId xmlns:p14="http://schemas.microsoft.com/office/powerpoint/2010/main" val="191000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sky, outdoor, water, person&#10;&#10;Description automatically generated">
            <a:extLst>
              <a:ext uri="{FF2B5EF4-FFF2-40B4-BE49-F238E27FC236}">
                <a16:creationId xmlns:a16="http://schemas.microsoft.com/office/drawing/2014/main" id="{F2B1A3D6-BB4A-3445-84E3-325629A6A350}"/>
              </a:ext>
            </a:extLst>
          </p:cNvPr>
          <p:cNvPicPr>
            <a:picLocks noGrp="1" noChangeAspect="1"/>
          </p:cNvPicPr>
          <p:nvPr>
            <p:ph idx="1"/>
          </p:nvPr>
        </p:nvPicPr>
        <p:blipFill rotWithShape="1">
          <a:blip r:embed="rId2"/>
          <a:srcRect b="16060"/>
          <a:stretch/>
        </p:blipFill>
        <p:spPr>
          <a:xfrm>
            <a:off x="20" y="1282"/>
            <a:ext cx="12191980" cy="6856718"/>
          </a:xfrm>
          <a:prstGeom prst="rect">
            <a:avLst/>
          </a:prstGeom>
        </p:spPr>
      </p:pic>
    </p:spTree>
    <p:extLst>
      <p:ext uri="{BB962C8B-B14F-4D97-AF65-F5344CB8AC3E}">
        <p14:creationId xmlns:p14="http://schemas.microsoft.com/office/powerpoint/2010/main" val="2248437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tree, ground, person&#10;&#10;Description automatically generated">
            <a:extLst>
              <a:ext uri="{FF2B5EF4-FFF2-40B4-BE49-F238E27FC236}">
                <a16:creationId xmlns:a16="http://schemas.microsoft.com/office/drawing/2014/main" id="{7CD33F3D-C392-3F42-84AB-543D040F5C05}"/>
              </a:ext>
            </a:extLst>
          </p:cNvPr>
          <p:cNvPicPr>
            <a:picLocks noGrp="1" noChangeAspect="1"/>
          </p:cNvPicPr>
          <p:nvPr>
            <p:ph idx="1"/>
          </p:nvPr>
        </p:nvPicPr>
        <p:blipFill>
          <a:blip r:embed="rId2"/>
          <a:stretch>
            <a:fillRect/>
          </a:stretch>
        </p:blipFill>
        <p:spPr>
          <a:xfrm>
            <a:off x="1898178" y="476761"/>
            <a:ext cx="8395643" cy="5904477"/>
          </a:xfrm>
        </p:spPr>
      </p:pic>
    </p:spTree>
    <p:extLst>
      <p:ext uri="{BB962C8B-B14F-4D97-AF65-F5344CB8AC3E}">
        <p14:creationId xmlns:p14="http://schemas.microsoft.com/office/powerpoint/2010/main" val="1965557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489CC6-EB59-7E49-8F0A-8162A7E7EFC8}"/>
              </a:ext>
            </a:extLst>
          </p:cNvPr>
          <p:cNvSpPr>
            <a:spLocks noGrp="1"/>
          </p:cNvSpPr>
          <p:nvPr>
            <p:ph idx="1"/>
          </p:nvPr>
        </p:nvSpPr>
        <p:spPr/>
        <p:txBody>
          <a:bodyPr/>
          <a:lstStyle/>
          <a:p>
            <a:pPr marL="0" indent="0">
              <a:buNone/>
            </a:pPr>
            <a:r>
              <a:rPr lang="en-US" dirty="0">
                <a:latin typeface="Garamond" panose="02020404030301010803" pitchFamily="18" charset="0"/>
              </a:rPr>
              <a:t>“Something is dreadfully wrong with our world. An earthquake kills hundreds in Peru. A pancreatic cancer patient suffers prolonged, excruciating pain and dies. A pit bull attacks a two-year-old child, angrily ripping his flesh and killing him. Countless multitudes suffer the ravages of war in Somalia. A crazed cult leader pushes eighty-five people to their deaths in Waco, Texas. Millions starve and die in North Korea as famine ravages the land. Horrible things of all kinds happen in our world—and that has been the story since the dawn of civilization.”</a:t>
            </a:r>
          </a:p>
          <a:p>
            <a:pPr marL="0" indent="0">
              <a:buNone/>
            </a:pPr>
            <a:r>
              <a:rPr lang="en-US" dirty="0">
                <a:latin typeface="Garamond" panose="02020404030301010803" pitchFamily="18" charset="0"/>
              </a:rPr>
              <a:t>-Michael Peterson, </a:t>
            </a:r>
            <a:r>
              <a:rPr lang="en-US" i="1" dirty="0">
                <a:latin typeface="Garamond" panose="02020404030301010803" pitchFamily="18" charset="0"/>
              </a:rPr>
              <a:t>God and Evil; An Introduction to the Issues</a:t>
            </a:r>
            <a:endParaRPr lang="en-US" dirty="0">
              <a:latin typeface="Garamond" panose="02020404030301010803" pitchFamily="18" charset="0"/>
            </a:endParaRPr>
          </a:p>
        </p:txBody>
      </p:sp>
    </p:spTree>
    <p:extLst>
      <p:ext uri="{BB962C8B-B14F-4D97-AF65-F5344CB8AC3E}">
        <p14:creationId xmlns:p14="http://schemas.microsoft.com/office/powerpoint/2010/main" val="918844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CE80CC-A1BB-154D-BBC3-FD88EDB9CCBA}"/>
              </a:ext>
            </a:extLst>
          </p:cNvPr>
          <p:cNvPicPr>
            <a:picLocks noChangeAspect="1"/>
          </p:cNvPicPr>
          <p:nvPr/>
        </p:nvPicPr>
        <p:blipFill rotWithShape="1">
          <a:blip r:embed="rId2">
            <a:alphaModFix amt="40000"/>
          </a:blip>
          <a:srcRect l="2303" r="6586" b="1"/>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EA68242E-FC20-B640-A590-4634C2D73BC7}"/>
              </a:ext>
            </a:extLst>
          </p:cNvPr>
          <p:cNvSpPr>
            <a:spLocks noGrp="1"/>
          </p:cNvSpPr>
          <p:nvPr>
            <p:ph idx="1"/>
          </p:nvPr>
        </p:nvSpPr>
        <p:spPr>
          <a:xfrm>
            <a:off x="375557" y="3019044"/>
            <a:ext cx="11440886" cy="2216985"/>
          </a:xfrm>
        </p:spPr>
        <p:txBody>
          <a:bodyPr>
            <a:noAutofit/>
          </a:bodyPr>
          <a:lstStyle/>
          <a:p>
            <a:pPr marL="0" indent="0" algn="ctr">
              <a:buNone/>
            </a:pPr>
            <a:r>
              <a:rPr lang="en-US" sz="3600" b="1" dirty="0">
                <a:latin typeface="Garamond" panose="02020404030301010803" pitchFamily="18" charset="0"/>
              </a:rPr>
              <a:t>God:</a:t>
            </a:r>
          </a:p>
          <a:p>
            <a:pPr marL="0" indent="0" algn="ctr">
              <a:buNone/>
            </a:pPr>
            <a:r>
              <a:rPr lang="en-US" sz="3600" b="1" dirty="0">
                <a:latin typeface="Garamond" panose="02020404030301010803" pitchFamily="18" charset="0"/>
              </a:rPr>
              <a:t>Benevolent</a:t>
            </a:r>
          </a:p>
          <a:p>
            <a:pPr marL="0" indent="0" algn="ctr">
              <a:buNone/>
            </a:pPr>
            <a:r>
              <a:rPr lang="en-US" sz="3600" b="1" dirty="0">
                <a:latin typeface="Garamond" panose="02020404030301010803" pitchFamily="18" charset="0"/>
              </a:rPr>
              <a:t>Omnipotent</a:t>
            </a:r>
          </a:p>
          <a:p>
            <a:pPr marL="0" indent="0" algn="ctr">
              <a:buNone/>
            </a:pPr>
            <a:r>
              <a:rPr lang="en-US" sz="3600" b="1" dirty="0">
                <a:latin typeface="Garamond" panose="02020404030301010803" pitchFamily="18" charset="0"/>
              </a:rPr>
              <a:t>Omniscient</a:t>
            </a:r>
          </a:p>
        </p:txBody>
      </p:sp>
    </p:spTree>
    <p:extLst>
      <p:ext uri="{BB962C8B-B14F-4D97-AF65-F5344CB8AC3E}">
        <p14:creationId xmlns:p14="http://schemas.microsoft.com/office/powerpoint/2010/main" val="1272989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0527-D411-6A48-A45D-5A1108EEAD06}"/>
              </a:ext>
            </a:extLst>
          </p:cNvPr>
          <p:cNvSpPr>
            <a:spLocks noGrp="1"/>
          </p:cNvSpPr>
          <p:nvPr>
            <p:ph type="title"/>
          </p:nvPr>
        </p:nvSpPr>
        <p:spPr/>
        <p:txBody>
          <a:bodyPr/>
          <a:lstStyle/>
          <a:p>
            <a:r>
              <a:rPr lang="en-US" dirty="0"/>
              <a:t>THE ARGUMENT FROM EVIL</a:t>
            </a:r>
          </a:p>
        </p:txBody>
      </p:sp>
      <p:sp>
        <p:nvSpPr>
          <p:cNvPr id="3" name="Content Placeholder 2">
            <a:extLst>
              <a:ext uri="{FF2B5EF4-FFF2-40B4-BE49-F238E27FC236}">
                <a16:creationId xmlns:a16="http://schemas.microsoft.com/office/drawing/2014/main" id="{38BA26E5-C63E-A649-9418-1E31F05F70F7}"/>
              </a:ext>
            </a:extLst>
          </p:cNvPr>
          <p:cNvSpPr>
            <a:spLocks noGrp="1"/>
          </p:cNvSpPr>
          <p:nvPr>
            <p:ph idx="1"/>
          </p:nvPr>
        </p:nvSpPr>
        <p:spPr>
          <a:xfrm>
            <a:off x="914400" y="1692274"/>
            <a:ext cx="10515600" cy="4800601"/>
          </a:xfrm>
        </p:spPr>
        <p:txBody>
          <a:bodyPr>
            <a:normAutofit/>
          </a:bodyPr>
          <a:lstStyle/>
          <a:p>
            <a:pPr marL="0" indent="0">
              <a:buNone/>
            </a:pPr>
            <a:r>
              <a:rPr lang="en-US" sz="2400" dirty="0">
                <a:latin typeface="Garamond" panose="02020404030301010803" pitchFamily="18" charset="0"/>
              </a:rPr>
              <a:t>‘Unnecessary suffering’ =(df) suffering that is not justified as an inevitable consequence of pursuing some greater good. </a:t>
            </a:r>
          </a:p>
          <a:p>
            <a:pPr marL="0" indent="0">
              <a:buNone/>
            </a:pPr>
            <a:endParaRPr lang="en-US" sz="2400" dirty="0">
              <a:latin typeface="Garamond" panose="02020404030301010803" pitchFamily="18" charset="0"/>
            </a:endParaRPr>
          </a:p>
          <a:p>
            <a:pPr marL="0" indent="0">
              <a:buNone/>
            </a:pPr>
            <a:r>
              <a:rPr lang="en-US" sz="2400" dirty="0">
                <a:latin typeface="Garamond" panose="02020404030301010803" pitchFamily="18" charset="0"/>
              </a:rPr>
              <a:t>P1: If God exists, God is omnipotent, omniscient and perfectly good. </a:t>
            </a:r>
          </a:p>
          <a:p>
            <a:pPr marL="0" indent="0">
              <a:buNone/>
            </a:pPr>
            <a:r>
              <a:rPr lang="en-US" sz="2400" dirty="0">
                <a:latin typeface="Garamond" panose="02020404030301010803" pitchFamily="18" charset="0"/>
              </a:rPr>
              <a:t>P2: Any perfectly being would prevent unnecessary suffering if she knew about it, and was able to prevent it. </a:t>
            </a:r>
          </a:p>
          <a:p>
            <a:pPr marL="0" indent="0">
              <a:buNone/>
            </a:pPr>
            <a:r>
              <a:rPr lang="en-US" sz="2400" dirty="0">
                <a:latin typeface="Garamond" panose="02020404030301010803" pitchFamily="18" charset="0"/>
              </a:rPr>
              <a:t>P3: Any omnipotent and omniscient being would know about, and be able to prevent, any unnecessary suffering there might be. </a:t>
            </a:r>
          </a:p>
          <a:p>
            <a:pPr marL="0" indent="0">
              <a:buNone/>
            </a:pPr>
            <a:r>
              <a:rPr lang="en-US" sz="2400" dirty="0">
                <a:latin typeface="Garamond" panose="02020404030301010803" pitchFamily="18" charset="0"/>
              </a:rPr>
              <a:t>C1: Therefore, if God exists, there is no unnecessary suffering. </a:t>
            </a:r>
          </a:p>
          <a:p>
            <a:pPr marL="0" indent="0">
              <a:buNone/>
            </a:pPr>
            <a:r>
              <a:rPr lang="en-US" sz="2400" dirty="0">
                <a:latin typeface="Garamond" panose="02020404030301010803" pitchFamily="18" charset="0"/>
              </a:rPr>
              <a:t>P4: But there is unnecessary suffering. </a:t>
            </a:r>
          </a:p>
          <a:p>
            <a:pPr marL="0" indent="0">
              <a:buNone/>
            </a:pPr>
            <a:r>
              <a:rPr lang="en-US" sz="2400" dirty="0">
                <a:latin typeface="Garamond" panose="02020404030301010803" pitchFamily="18" charset="0"/>
              </a:rPr>
              <a:t>C2: Therefore, God does not exist.</a:t>
            </a:r>
          </a:p>
        </p:txBody>
      </p:sp>
    </p:spTree>
    <p:extLst>
      <p:ext uri="{BB962C8B-B14F-4D97-AF65-F5344CB8AC3E}">
        <p14:creationId xmlns:p14="http://schemas.microsoft.com/office/powerpoint/2010/main" val="2735670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9B108BDD-135F-554D-B6AF-CD2720486317}"/>
              </a:ext>
            </a:extLst>
          </p:cNvPr>
          <p:cNvPicPr>
            <a:picLocks noGrp="1" noChangeAspect="1"/>
          </p:cNvPicPr>
          <p:nvPr>
            <p:ph idx="1"/>
          </p:nvPr>
        </p:nvPicPr>
        <p:blipFill>
          <a:blip r:embed="rId2"/>
          <a:stretch>
            <a:fillRect/>
          </a:stretch>
        </p:blipFill>
        <p:spPr>
          <a:xfrm>
            <a:off x="1875494" y="643467"/>
            <a:ext cx="8441011" cy="5571066"/>
          </a:xfrm>
          <a:prstGeom prst="rect">
            <a:avLst/>
          </a:prstGeom>
        </p:spPr>
      </p:pic>
    </p:spTree>
    <p:extLst>
      <p:ext uri="{BB962C8B-B14F-4D97-AF65-F5344CB8AC3E}">
        <p14:creationId xmlns:p14="http://schemas.microsoft.com/office/powerpoint/2010/main" val="4286485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tatue of a person in front of a building&#10;&#10;Description automatically generated with medium confidence">
            <a:extLst>
              <a:ext uri="{FF2B5EF4-FFF2-40B4-BE49-F238E27FC236}">
                <a16:creationId xmlns:a16="http://schemas.microsoft.com/office/drawing/2014/main" id="{40CF2F26-DE97-AC4A-9B18-1BC42F10A6AA}"/>
              </a:ext>
            </a:extLst>
          </p:cNvPr>
          <p:cNvPicPr>
            <a:picLocks noChangeAspect="1"/>
          </p:cNvPicPr>
          <p:nvPr/>
        </p:nvPicPr>
        <p:blipFill rotWithShape="1">
          <a:blip r:embed="rId2"/>
          <a:srcRect l="3139" r="12330" b="-1"/>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66C69DBE-AC31-334C-97CA-D57ABCDC2127}"/>
              </a:ext>
            </a:extLst>
          </p:cNvPr>
          <p:cNvSpPr>
            <a:spLocks noGrp="1"/>
          </p:cNvSpPr>
          <p:nvPr>
            <p:ph idx="1"/>
          </p:nvPr>
        </p:nvSpPr>
        <p:spPr>
          <a:xfrm>
            <a:off x="8458201" y="1088572"/>
            <a:ext cx="3127806" cy="4870102"/>
          </a:xfrm>
        </p:spPr>
        <p:txBody>
          <a:bodyPr>
            <a:noAutofit/>
          </a:bodyPr>
          <a:lstStyle/>
          <a:p>
            <a:pPr marL="0" indent="0">
              <a:buNone/>
            </a:pPr>
            <a:r>
              <a:rPr lang="en-US" dirty="0">
                <a:latin typeface="Garamond" panose="02020404030301010803" pitchFamily="18" charset="0"/>
              </a:rPr>
              <a:t>“Is [God] able, but not willing? Then he is malevolent. Is he willing, but not able? Then he is impotent. Is he both able and willing? Whence then, is evil?”</a:t>
            </a:r>
          </a:p>
          <a:p>
            <a:pPr marL="0" indent="0">
              <a:buNone/>
            </a:pPr>
            <a:r>
              <a:rPr lang="en-US" sz="2000" dirty="0">
                <a:latin typeface="Garamond" panose="02020404030301010803" pitchFamily="18" charset="0"/>
              </a:rPr>
              <a:t>Hume, paraphrasing Epicurus</a:t>
            </a:r>
          </a:p>
        </p:txBody>
      </p:sp>
      <p:sp>
        <p:nvSpPr>
          <p:cNvPr id="14" name="Rectangle 13">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029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702</Words>
  <Application>Microsoft Macintosh PowerPoint</Application>
  <PresentationFormat>Widescreen</PresentationFormat>
  <Paragraphs>44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Garamond</vt:lpstr>
      <vt:lpstr>Office Theme</vt:lpstr>
      <vt:lpstr>The Problem of Evil</vt:lpstr>
      <vt:lpstr>PowerPoint Presentation</vt:lpstr>
      <vt:lpstr>PowerPoint Presentation</vt:lpstr>
      <vt:lpstr>PowerPoint Presentation</vt:lpstr>
      <vt:lpstr>PowerPoint Presentation</vt:lpstr>
      <vt:lpstr>PowerPoint Presentation</vt:lpstr>
      <vt:lpstr>THE ARGUMENT FROM EVIL</vt:lpstr>
      <vt:lpstr>PowerPoint Presentation</vt:lpstr>
      <vt:lpstr>PowerPoint Presentation</vt:lpstr>
      <vt:lpstr>PowerPoint Presentation</vt:lpstr>
      <vt:lpstr>IS EVIL ALL-THINGS-CONSIDERED BEST?</vt:lpstr>
      <vt:lpstr>PowerPoint Presentation</vt:lpstr>
      <vt:lpstr>THE FREE WILL DEFENSE</vt:lpstr>
      <vt:lpstr>PowerPoint Presentation</vt:lpstr>
      <vt:lpstr>LIMITED OMNIPOTENCE?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Grant</dc:creator>
  <cp:lastModifiedBy>David Grant</cp:lastModifiedBy>
  <cp:revision>2</cp:revision>
  <dcterms:created xsi:type="dcterms:W3CDTF">2021-09-20T16:22:48Z</dcterms:created>
  <dcterms:modified xsi:type="dcterms:W3CDTF">2021-09-20T17:45:29Z</dcterms:modified>
</cp:coreProperties>
</file>